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4.png" ContentType="image/png"/>
  <Override PartName="/ppt/media/image21.jpeg" ContentType="image/jpeg"/>
  <Override PartName="/ppt/media/image19.png" ContentType="image/png"/>
  <Override PartName="/ppt/media/image28.jpeg" ContentType="image/jpeg"/>
  <Override PartName="/ppt/media/image20.png" ContentType="image/png"/>
  <Override PartName="/ppt/media/image2.jpeg" ContentType="image/jpeg"/>
  <Override PartName="/ppt/media/image36.jpeg" ContentType="image/jpeg"/>
  <Override PartName="/ppt/media/image18.png" ContentType="image/png"/>
  <Override PartName="/ppt/media/image6.jpeg" ContentType="image/jpeg"/>
  <Override PartName="/ppt/media/image1.jpeg" ContentType="image/jpeg"/>
  <Override PartName="/ppt/media/image35.jpeg" ContentType="image/jpeg"/>
  <Override PartName="/ppt/media/image10.jpeg" ContentType="image/jpeg"/>
  <Override PartName="/ppt/media/image29.jpeg" ContentType="image/jpeg"/>
  <Override PartName="/ppt/media/image7.png" ContentType="image/png"/>
  <Override PartName="/ppt/media/image34.jpeg" ContentType="image/jpeg"/>
  <Override PartName="/ppt/media/image13.png" ContentType="image/png"/>
  <Override PartName="/ppt/media/image12.jpeg" ContentType="image/jpeg"/>
  <Override PartName="/ppt/media/image30.png" ContentType="image/png"/>
  <Override PartName="/ppt/media/image37.jpeg" ContentType="image/jpeg"/>
  <Override PartName="/ppt/media/image11.png" ContentType="image/png"/>
  <Override PartName="/ppt/media/image31.png" ContentType="image/png"/>
  <Override PartName="/ppt/media/image22.jpeg" ContentType="image/jpeg"/>
  <Override PartName="/ppt/media/image9.png" ContentType="image/png"/>
  <Override PartName="/ppt/media/image38.jpeg" ContentType="image/jpeg"/>
  <Override PartName="/ppt/media/image33.jpeg" ContentType="image/jpeg"/>
  <Override PartName="/ppt/media/image27.jpeg" ContentType="image/jpeg"/>
  <Override PartName="/ppt/media/image39.jpeg" ContentType="image/jpeg"/>
  <Override PartName="/ppt/media/image8.png" ContentType="image/png"/>
  <Override PartName="/ppt/media/image14.jpeg" ContentType="image/jpeg"/>
  <Override PartName="/ppt/media/image5.jpeg" ContentType="image/jpeg"/>
  <Override PartName="/ppt/media/image26.jpeg" ContentType="image/jpeg"/>
  <Override PartName="/ppt/media/image17.png" ContentType="image/png"/>
  <Override PartName="/ppt/media/image32.jpeg" ContentType="image/jpeg"/>
  <Override PartName="/ppt/media/image4.jpeg" ContentType="image/jpeg"/>
  <Override PartName="/ppt/media/image25.png" ContentType="image/png"/>
  <Override PartName="/ppt/media/image3.png" ContentType="image/png"/>
  <Override PartName="/ppt/media/image23.jpeg" ContentType="image/jpeg"/>
  <Override PartName="/ppt/media/image15.jpeg" ContentType="image/jpeg"/>
  <Override PartName="/ppt/media/image16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724AE1-3ACC-4B08-B166-277F8B95CA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8B782D-F2CD-4841-90AB-510903A672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BE6898-A975-4EFA-A0EA-03BF029C99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65D509-A070-4211-AAB9-BDA194CF0F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75E665-584D-4635-8224-58D1C00406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A6AA86-FFF8-4501-8FD7-32531C322D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DEF4F9-337F-4518-ABF7-28EEA3166C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BD21C3-D30D-4E1F-B0BF-66AE9DD28A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EF2121-5052-4EE1-AF96-927D7D5E98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C89EB9-4EDF-4683-AABC-EB63949BC6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C307CA-0F88-4631-8535-3522B1EEF0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D60802-124B-4B9F-AD43-A1BBFF724B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DF469E-702D-4894-8A44-1F2E1F0D8B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2B1ADE-C938-4B85-B249-4F7F16F086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ECB6C7-6860-4270-BDE4-3670D627FB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FD32D7-81DE-4C86-B244-6B11429F89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AC8E66-38AF-4484-811B-5FBAE090B2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39429D-956E-4D94-9CD6-EFC4EF949F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FDAC8C-3630-4FB1-B6E0-AC53D7400D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89B9E2-6CB6-4801-B231-627975452A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05C31C-870E-4E6F-8267-B7DACBED1C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FB135D-78C1-4C6E-9D5D-222F58DF1E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A8ACE3-79D6-4B36-8169-9C0C191B59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36EF01-4630-4717-AF5F-6ED6706603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CA5993-A245-414B-9C7A-3F9A03C0CEB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2D7114-D520-4D09-B911-9893EC73090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600200" y="1837440"/>
            <a:ext cx="10287000" cy="159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IN" sz="4800" spc="-1" strike="noStrike">
                <a:solidFill>
                  <a:srgbClr val="000000"/>
                </a:solidFill>
                <a:latin typeface="Calibri Light"/>
              </a:rPr>
              <a:t>Clustering and its types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0" y="1371600"/>
            <a:ext cx="1219176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152640" y="36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360" y="1143000"/>
            <a:ext cx="12191760" cy="57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-75960" y="457560"/>
            <a:ext cx="12191760" cy="61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228600" y="22860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Application>LibreOffice/7.3.7.2$Linux_X86_64 LibreOffice_project/30$Build-2</Application>
  <AppVersion>15.0000</AppVersion>
  <Words>4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2022-01-30T13:22:17Z</dcterms:created>
  <dc:creator>Vignesh</dc:creator>
  <dc:description/>
  <dc:language>en-US</dc:language>
  <cp:lastModifiedBy/>
  <dcterms:modified xsi:type="dcterms:W3CDTF">2025-01-23T11:35:34Z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62</vt:i4>
  </property>
</Properties>
</file>